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63" r:id="rId10"/>
    <p:sldId id="264" r:id="rId11"/>
    <p:sldId id="272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1" autoAdjust="0"/>
    <p:restoredTop sz="94660"/>
  </p:normalViewPr>
  <p:slideViewPr>
    <p:cSldViewPr snapToGrid="0">
      <p:cViewPr varScale="1">
        <p:scale>
          <a:sx n="72" d="100"/>
          <a:sy n="72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2.jpeg>
</file>

<file path=ppt/media/image3.jp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44916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4073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07583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77674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9827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18028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6987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2284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538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82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8085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9676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724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862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01498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3188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81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187EDB7-9108-4D31-9349-3C8C5A5E3A9B}" type="datetimeFigureOut">
              <a:rPr lang="en-GB" smtClean="0"/>
              <a:t>05/01/2018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415295B-7750-409E-82B6-5669055BCA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967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52439" y="446502"/>
            <a:ext cx="9144000" cy="2387600"/>
          </a:xfrm>
        </p:spPr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COSC 22035</a:t>
            </a:r>
            <a:endParaRPr lang="en-GB" dirty="0">
              <a:latin typeface="Agency FB" panose="020B0503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44151" y="3242564"/>
            <a:ext cx="9755187" cy="550333"/>
          </a:xfrm>
        </p:spPr>
        <p:txBody>
          <a:bodyPr>
            <a:normAutofit fontScale="25000" lnSpcReduction="20000"/>
          </a:bodyPr>
          <a:lstStyle/>
          <a:p>
            <a:r>
              <a:rPr lang="en-US" sz="11200" dirty="0">
                <a:latin typeface="Copperplate Gothic Bold" panose="020E0705020206020404" pitchFamily="34" charset="0"/>
              </a:rPr>
              <a:t>Group Project</a:t>
            </a:r>
            <a:endParaRPr lang="en-GB" sz="11200" dirty="0">
              <a:latin typeface="Copperplate Gothic Bold" panose="020E0705020206020404" pitchFamily="34" charset="0"/>
            </a:endParaRPr>
          </a:p>
          <a:p>
            <a:r>
              <a:rPr lang="en-US" sz="21600" dirty="0">
                <a:solidFill>
                  <a:schemeClr val="tx1"/>
                </a:solidFill>
                <a:latin typeface="Colonna MT" panose="04020805060202030203" pitchFamily="82" charset="0"/>
              </a:rPr>
              <a:t>Group 10</a:t>
            </a:r>
            <a:endParaRPr lang="en-GB" sz="21600" dirty="0">
              <a:solidFill>
                <a:schemeClr val="tx1"/>
              </a:solidFill>
              <a:latin typeface="Colonna MT" panose="04020805060202030203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312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5217" y="603115"/>
            <a:ext cx="818096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oper Std Black" panose="0208090304030B020404" pitchFamily="18" charset="0"/>
              </a:rPr>
              <a:t>Problems  Arise with that solution…</a:t>
            </a:r>
          </a:p>
          <a:p>
            <a:endParaRPr lang="en-US" dirty="0">
              <a:latin typeface="Cooper Std Black" panose="0208090304030B020404" pitchFamily="18" charset="0"/>
            </a:endParaRPr>
          </a:p>
          <a:p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Difficulty 2</a:t>
            </a:r>
          </a:p>
          <a:p>
            <a:endParaRPr lang="en-U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Second customer will have to wait until the first customer is done.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Long queues occurred.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Customers get angry and frustrated with the service.</a:t>
            </a:r>
          </a:p>
          <a:p>
            <a:endParaRPr lang="en-U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endParaRPr lang="en-GB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2039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:\Users\PC\Downloads\SHAREit\iPhone 6s Plus\photo\JAVA2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3" y="197964"/>
            <a:ext cx="11340445" cy="53072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5656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9574" y="661481"/>
            <a:ext cx="7908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Difficulty 2		Solutions</a:t>
            </a:r>
            <a:endParaRPr lang="en-GB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3200401" y="817681"/>
            <a:ext cx="914400" cy="27237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556426" y="1682884"/>
            <a:ext cx="940664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Instead of waiting for the first customer to do the whole purchase , as soon as the first customer chooses a particular quantity in particular item , program updates the item’s data in database.</a:t>
            </a:r>
          </a:p>
          <a:p>
            <a:r>
              <a:rPr lang="en-US" dirty="0"/>
              <a:t>		</a:t>
            </a:r>
            <a:endParaRPr lang="en-GB" sz="28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56426" y="3796653"/>
            <a:ext cx="76556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dirty="0">
                <a:latin typeface="Amethyst Bold Italic" pitchFamily="2" charset="0"/>
                <a:ea typeface="Adobe Fan Heiti Std B" panose="020B0700000000000000" pitchFamily="34" charset="-128"/>
              </a:rPr>
              <a:t>Then the second customer will not have to wait for a longer period as mentioned before</a:t>
            </a:r>
            <a:r>
              <a:rPr lang="en-US" sz="2400" dirty="0">
                <a:latin typeface="Amethyst Bold Italic" pitchFamily="2" charset="0"/>
                <a:ea typeface="Adobe Fan Heiti Std B" panose="020B0700000000000000" pitchFamily="34" charset="-128"/>
              </a:rPr>
              <a:t>. </a:t>
            </a:r>
            <a:endParaRPr lang="en-GB" sz="2400" dirty="0">
              <a:latin typeface="Amethyst Bold Italic" pitchFamily="2" charset="0"/>
              <a:ea typeface="Adobe Fan Heiti Std B" panose="020B0700000000000000" pitchFamily="34" charset="-128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GB" sz="2400" dirty="0">
              <a:latin typeface="Amethyst Bold Itali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88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7395" y="612843"/>
            <a:ext cx="10428051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oper Std Black" panose="0208090304030B020404" pitchFamily="18" charset="0"/>
              </a:rPr>
              <a:t>Problems arises with solution…</a:t>
            </a:r>
          </a:p>
          <a:p>
            <a:endParaRPr lang="en-US" dirty="0">
              <a:latin typeface="Cooper Std Black" panose="0208090304030B020404" pitchFamily="18" charset="0"/>
            </a:endParaRPr>
          </a:p>
          <a:p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Difficulty 3</a:t>
            </a:r>
          </a:p>
          <a:p>
            <a:endParaRPr lang="en-U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Second customer asks for a bigger quantity  of the same item that is not sufficient in the stock after previous purchase.</a:t>
            </a:r>
            <a:r>
              <a:rPr lang="en-GB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Then the first customer decides to decrease the quantity or remove item , giving the chance to second customer to buy the item.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So cashier has to change the database again.</a:t>
            </a:r>
          </a:p>
        </p:txBody>
      </p:sp>
    </p:spTree>
    <p:extLst>
      <p:ext uri="{BB962C8B-B14F-4D97-AF65-F5344CB8AC3E}">
        <p14:creationId xmlns:p14="http://schemas.microsoft.com/office/powerpoint/2010/main" val="18027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82099"/>
            <a:ext cx="10107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Difficulty 3		Solutions</a:t>
            </a:r>
            <a:endParaRPr lang="en-GB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2986391" y="409115"/>
            <a:ext cx="894945" cy="330741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992221" y="993890"/>
            <a:ext cx="104085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Introduce a static variable stored in the RAM , not in the database</a:t>
            </a:r>
            <a:r>
              <a:rPr lang="en-US" dirty="0"/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Static variable equalizes it’s value to the particular quantity value in the database.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As soon as the first customer choose a particular quantity in an item , the value of the static variable decreases.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The quantity of the item </a:t>
            </a:r>
            <a:r>
              <a:rPr lang="en-US" sz="2400" u="sng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in database</a:t>
            </a:r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decreases</a:t>
            </a:r>
            <a:r>
              <a:rPr lang="en-US" sz="2400" u="sng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</a:t>
            </a:r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, only if first customer saves his purchase.</a:t>
            </a:r>
          </a:p>
          <a:p>
            <a:endParaRPr lang="en-US" sz="24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endParaRPr lang="en-US" sz="24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</a:t>
            </a:r>
            <a:endParaRPr lang="en-GB" sz="24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70826" y="4562273"/>
            <a:ext cx="65564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latin typeface="Amethyst Bold Italic" pitchFamily="2" charset="0"/>
              </a:rPr>
              <a:t>Database value is not harmed.</a:t>
            </a:r>
            <a:endParaRPr lang="en-GB" sz="2800" dirty="0">
              <a:latin typeface="Amethyst Bold Itali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13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05" y="1864821"/>
            <a:ext cx="10396882" cy="1151965"/>
          </a:xfrm>
        </p:spPr>
        <p:txBody>
          <a:bodyPr>
            <a:noAutofit/>
          </a:bodyPr>
          <a:lstStyle/>
          <a:p>
            <a:r>
              <a:rPr lang="en-GB" sz="4000" b="1" dirty="0">
                <a:solidFill>
                  <a:schemeClr val="tx1"/>
                </a:solidFill>
                <a:latin typeface="Goudy Stout" panose="0202090407030B020401" pitchFamily="18" charset="0"/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195873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61097" y="1916349"/>
            <a:ext cx="69260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Hobo Std" panose="020B0803040709020204" pitchFamily="34" charset="0"/>
              </a:rPr>
              <a:t>Questions ???</a:t>
            </a:r>
            <a:endParaRPr lang="en-GB" sz="8000" dirty="0">
              <a:latin typeface="Hobo Std" panose="020B0803040709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5984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79387" y="2217907"/>
            <a:ext cx="64105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Kozuka Gothic Pro H" panose="020B0800000000000000" pitchFamily="34" charset="-128"/>
                <a:ea typeface="Kozuka Gothic Pro H" panose="020B0800000000000000" pitchFamily="34" charset="-128"/>
              </a:rPr>
              <a:t>Thank you !!!</a:t>
            </a:r>
            <a:endParaRPr lang="en-GB" sz="8000" dirty="0">
              <a:latin typeface="Kozuka Gothic Pro H" panose="020B0800000000000000" pitchFamily="34" charset="-128"/>
              <a:ea typeface="Kozuka Gothic Pro H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69600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69401" y="541281"/>
            <a:ext cx="907243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methyst Bold Italic" pitchFamily="2" charset="0"/>
              </a:rPr>
              <a:t>Group Members</a:t>
            </a:r>
          </a:p>
          <a:p>
            <a:endParaRPr lang="en-US" sz="3200" dirty="0">
              <a:latin typeface="Amethyst Bold Italic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1. PS/2014/304   D.D.W. DISSANAYAKE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2. PS/2104/002   P.M.D.S. AMARASOORIYA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3. PS/2014/220   E.G.C. D. WATTEWA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4. PS/2014/072   G.R.L. AMARATHUNGA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5. PS/2104/051   A.A.A. SELAKE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6. PS/2014/297   W.A.D. MADURANGA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7. PS/2014/277   K.M. WANIGATHUNGA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8. PS/2014/213   J.A.D.V. SIRIWARDHANA </a:t>
            </a:r>
          </a:p>
          <a:p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250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9000"/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09345" y="904672"/>
            <a:ext cx="884244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dobe Hebrew" panose="02040503050201020203" pitchFamily="18" charset="-79"/>
                <a:cs typeface="Adobe Hebrew" panose="02040503050201020203" pitchFamily="18" charset="-79"/>
              </a:rPr>
              <a:t>What is a </a:t>
            </a:r>
            <a:r>
              <a:rPr lang="en-US" sz="3600" u="sng" dirty="0">
                <a:latin typeface="Cooper Std Black" panose="0208090304030B020404" pitchFamily="18" charset="0"/>
                <a:cs typeface="Adobe Hebrew" panose="02040503050201020203" pitchFamily="18" charset="-79"/>
              </a:rPr>
              <a:t>Stock Management</a:t>
            </a:r>
            <a:r>
              <a:rPr lang="en-US" sz="3600" u="sng" dirty="0">
                <a:latin typeface="Adobe Hebrew" panose="02040503050201020203" pitchFamily="18" charset="-79"/>
                <a:cs typeface="Adobe Hebrew" panose="02040503050201020203" pitchFamily="18" charset="-79"/>
              </a:rPr>
              <a:t> </a:t>
            </a:r>
            <a:r>
              <a:rPr lang="en-US" sz="3600" dirty="0">
                <a:latin typeface="Adobe Hebrew" panose="02040503050201020203" pitchFamily="18" charset="-79"/>
                <a:cs typeface="Adobe Hebrew" panose="02040503050201020203" pitchFamily="18" charset="-79"/>
              </a:rPr>
              <a:t>System ???</a:t>
            </a:r>
          </a:p>
          <a:p>
            <a:endParaRPr lang="en-US" sz="3600" dirty="0">
              <a:latin typeface="Adobe Hebrew" panose="02040503050201020203" pitchFamily="18" charset="-79"/>
              <a:cs typeface="Adobe Hebrew" panose="02040503050201020203" pitchFamily="18" charset="-79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anose="020B0604020202020204" pitchFamily="34" charset="0"/>
              </a:rPr>
              <a:t>Stock Management System is software which is used by various business stuffs.</a:t>
            </a:r>
          </a:p>
          <a:p>
            <a:endParaRPr lang="en-US" sz="3600" dirty="0">
              <a:latin typeface="Adobe Fan Heiti Std B" panose="020B0700000000000000" pitchFamily="34" charset="-128"/>
              <a:ea typeface="Adobe Fan Heiti Std B" panose="020B0700000000000000" pitchFamily="34" charset="-128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anose="020B0604020202020204" pitchFamily="34" charset="0"/>
              </a:rPr>
              <a:t>Used to manage stock of products.</a:t>
            </a:r>
          </a:p>
          <a:p>
            <a:endParaRPr lang="en-US" sz="36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endParaRPr lang="en-US" sz="36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endParaRPr lang="en-GB" dirty="0"/>
          </a:p>
        </p:txBody>
      </p:sp>
      <p:sp>
        <p:nvSpPr>
          <p:cNvPr id="3" name="Right Arrow 2"/>
          <p:cNvSpPr/>
          <p:nvPr/>
        </p:nvSpPr>
        <p:spPr>
          <a:xfrm>
            <a:off x="1128408" y="1079770"/>
            <a:ext cx="496111" cy="2431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090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78604" y="680936"/>
            <a:ext cx="91342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6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There are four main modules in a stock management system.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36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endParaRPr lang="en-US" sz="36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42033" y="2295724"/>
            <a:ext cx="62062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Product Management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Purchase Management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Sales Management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User Management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496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57983" y="972766"/>
            <a:ext cx="704282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Usually what happens in a Store…</a:t>
            </a:r>
          </a:p>
          <a:p>
            <a:endParaRPr lang="en-US" sz="3200" b="1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Customer enters the store.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If the customer is new to the store ,customer is registered using sub GUI . Then/or not a new customer cashier uses GUI to order and check for items to fulfil the necessity.</a:t>
            </a:r>
          </a:p>
          <a:p>
            <a:endParaRPr lang="en-GB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1147864" y="1118681"/>
            <a:ext cx="525293" cy="2529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8724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32705" y="1955262"/>
            <a:ext cx="6400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Difficulties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6531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778" y="875489"/>
            <a:ext cx="973738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Difficulty 1</a:t>
            </a:r>
          </a:p>
          <a:p>
            <a:endParaRPr lang="en-U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 customer asks for an item but has not decided quantity yet . Just after another customer enters and asks for a particular quantity of the same item that previous customer asked</a:t>
            </a:r>
            <a:r>
              <a:rPr lang="en-US" sz="2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80945" y="3229583"/>
            <a:ext cx="54572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But , 1</a:t>
            </a:r>
            <a:r>
              <a:rPr lang="en-US" sz="2000" baseline="30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st</a:t>
            </a:r>
            <a:r>
              <a:rPr lang="en-US" sz="2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customer should be given the first priority.</a:t>
            </a:r>
          </a:p>
          <a:p>
            <a:endParaRPr lang="en-US" sz="20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Second cashier can not issue items for the next customer.</a:t>
            </a:r>
            <a:endParaRPr lang="en-GB" sz="20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059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:\Users\PC\Downloads\SHAREit\iPhone 6s Plus\photo\JAVA1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65" y="103696"/>
            <a:ext cx="10539166" cy="54958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2686639" y="1159497"/>
            <a:ext cx="593889" cy="1319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2413262" y="1056207"/>
            <a:ext cx="15082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Item01=4</a:t>
            </a:r>
            <a:endParaRPr lang="en-GB" sz="1600" dirty="0">
              <a:solidFill>
                <a:srgbClr val="C00000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80668" y="1056207"/>
            <a:ext cx="575035" cy="1032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5330857" y="838985"/>
            <a:ext cx="15082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Item01=5</a:t>
            </a:r>
            <a:endParaRPr lang="en-GB" sz="1600" dirty="0">
              <a:solidFill>
                <a:srgbClr val="C00000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521072" y="838985"/>
            <a:ext cx="838986" cy="2688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9437803" y="717653"/>
            <a:ext cx="15082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Item01=8</a:t>
            </a:r>
            <a:endParaRPr lang="en-GB" sz="1600" dirty="0">
              <a:solidFill>
                <a:srgbClr val="C00000"/>
              </a:solidFill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6975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0936" y="622569"/>
            <a:ext cx="8657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Difficulty 1 		Solution</a:t>
            </a:r>
            <a:endParaRPr lang="en-GB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3112849" y="778769"/>
            <a:ext cx="972766" cy="27237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1838527" y="1634246"/>
            <a:ext cx="848252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As soon as the first customer chooses to buy a particular item , program lock the data about that item.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Second customer cannot choose or see the data about the particular item.</a:t>
            </a:r>
          </a:p>
          <a:p>
            <a:endParaRPr lang="en-US" sz="24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dirty="0">
                <a:latin typeface="Amethyst Bold Italic" pitchFamily="2" charset="0"/>
                <a:ea typeface="Adobe Fan Heiti Std B" panose="020B0700000000000000" pitchFamily="34" charset="-128"/>
              </a:rPr>
              <a:t>First customer 1</a:t>
            </a:r>
            <a:r>
              <a:rPr lang="en-US" sz="3200" baseline="30000" dirty="0">
                <a:latin typeface="Amethyst Bold Italic" pitchFamily="2" charset="0"/>
                <a:ea typeface="Adobe Fan Heiti Std B" panose="020B0700000000000000" pitchFamily="34" charset="-128"/>
              </a:rPr>
              <a:t>st</a:t>
            </a:r>
            <a:r>
              <a:rPr lang="en-US" sz="3200" dirty="0">
                <a:latin typeface="Amethyst Bold Italic" pitchFamily="2" charset="0"/>
                <a:ea typeface="Adobe Fan Heiti Std B" panose="020B0700000000000000" pitchFamily="34" charset="-128"/>
              </a:rPr>
              <a:t> priority is satisfied</a:t>
            </a:r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.</a:t>
            </a:r>
            <a:endParaRPr lang="en-GB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044182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450</TotalTime>
  <Words>539</Words>
  <Application>Microsoft Office PowerPoint</Application>
  <PresentationFormat>Widescreen</PresentationFormat>
  <Paragraphs>78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2" baseType="lpstr">
      <vt:lpstr>Kozuka Gothic Pro H</vt:lpstr>
      <vt:lpstr>Adobe Fan Heiti Std B</vt:lpstr>
      <vt:lpstr>Adobe Hebrew</vt:lpstr>
      <vt:lpstr>Agency FB</vt:lpstr>
      <vt:lpstr>Amethyst Bold Italic</vt:lpstr>
      <vt:lpstr>Angsana New</vt:lpstr>
      <vt:lpstr>Arial</vt:lpstr>
      <vt:lpstr>Colonna MT</vt:lpstr>
      <vt:lpstr>Cooper Std Black</vt:lpstr>
      <vt:lpstr>Copperplate Gothic Bold</vt:lpstr>
      <vt:lpstr>Goudy Stout</vt:lpstr>
      <vt:lpstr>Hobo Std</vt:lpstr>
      <vt:lpstr>Impact</vt:lpstr>
      <vt:lpstr>Wingdings</vt:lpstr>
      <vt:lpstr>Main Event</vt:lpstr>
      <vt:lpstr>COSC 22035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Demonstration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COSC 22035</dc:title>
  <dc:creator>User</dc:creator>
  <cp:lastModifiedBy>Shehan  Amarasooriya</cp:lastModifiedBy>
  <cp:revision>32</cp:revision>
  <dcterms:created xsi:type="dcterms:W3CDTF">2018-01-04T12:59:45Z</dcterms:created>
  <dcterms:modified xsi:type="dcterms:W3CDTF">2018-01-05T05:27:39Z</dcterms:modified>
</cp:coreProperties>
</file>

<file path=docProps/thumbnail.jpeg>
</file>